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inwiddie\AppData\Local\Microsoft\Windows\INetCache\Content.Outlook\FUTUPV7F\WeeklyCases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5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3500" dirty="0" smtClean="0"/>
              <a:t>Clackamas</a:t>
            </a:r>
            <a:r>
              <a:rPr lang="en-US" sz="3500" baseline="0" dirty="0" smtClean="0"/>
              <a:t> County Positive COVID-19 C</a:t>
            </a:r>
            <a:r>
              <a:rPr lang="en-US" sz="3500" dirty="0" smtClean="0"/>
              <a:t>ases by </a:t>
            </a:r>
            <a:r>
              <a:rPr lang="en-US" sz="3500" dirty="0"/>
              <a:t>Week for 3/1/20 - 11/08/2020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'Cumulative Weekly'!$B$1</c:f>
              <c:strCache>
                <c:ptCount val="1"/>
                <c:pt idx="0">
                  <c:v>Case Count</c:v>
                </c:pt>
              </c:strCache>
            </c:strRef>
          </c:tx>
          <c:spPr>
            <a:ln w="41275" cap="rnd">
              <a:gradFill>
                <a:gsLst>
                  <a:gs pos="31000">
                    <a:schemeClr val="accent1"/>
                  </a:gs>
                  <a:gs pos="100000">
                    <a:schemeClr val="accent1">
                      <a:lumMod val="84000"/>
                    </a:schemeClr>
                  </a:gs>
                </a:gsLst>
                <a:lin ang="5400000" scaled="1"/>
              </a:gra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'Cumulative Weekly'!$A$2:$A$37</c:f>
              <c:numCache>
                <c:formatCode>m/d/yyyy</c:formatCode>
                <c:ptCount val="36"/>
                <c:pt idx="0">
                  <c:v>43898</c:v>
                </c:pt>
                <c:pt idx="1">
                  <c:v>43905</c:v>
                </c:pt>
                <c:pt idx="2">
                  <c:v>43912</c:v>
                </c:pt>
                <c:pt idx="3">
                  <c:v>43919</c:v>
                </c:pt>
                <c:pt idx="4">
                  <c:v>43926</c:v>
                </c:pt>
                <c:pt idx="5">
                  <c:v>43933</c:v>
                </c:pt>
                <c:pt idx="6">
                  <c:v>43940</c:v>
                </c:pt>
                <c:pt idx="7">
                  <c:v>43947</c:v>
                </c:pt>
                <c:pt idx="8">
                  <c:v>43954</c:v>
                </c:pt>
                <c:pt idx="9">
                  <c:v>43961</c:v>
                </c:pt>
                <c:pt idx="10">
                  <c:v>43968</c:v>
                </c:pt>
                <c:pt idx="11">
                  <c:v>43975</c:v>
                </c:pt>
                <c:pt idx="12">
                  <c:v>43982</c:v>
                </c:pt>
                <c:pt idx="13">
                  <c:v>43989</c:v>
                </c:pt>
                <c:pt idx="14">
                  <c:v>43996</c:v>
                </c:pt>
                <c:pt idx="15">
                  <c:v>44003</c:v>
                </c:pt>
                <c:pt idx="16">
                  <c:v>44010</c:v>
                </c:pt>
                <c:pt idx="17">
                  <c:v>44017</c:v>
                </c:pt>
                <c:pt idx="18">
                  <c:v>44024</c:v>
                </c:pt>
                <c:pt idx="19">
                  <c:v>44031</c:v>
                </c:pt>
                <c:pt idx="20">
                  <c:v>44038</c:v>
                </c:pt>
                <c:pt idx="21">
                  <c:v>44045</c:v>
                </c:pt>
                <c:pt idx="22">
                  <c:v>44052</c:v>
                </c:pt>
                <c:pt idx="23">
                  <c:v>44059</c:v>
                </c:pt>
                <c:pt idx="24">
                  <c:v>44066</c:v>
                </c:pt>
                <c:pt idx="25">
                  <c:v>44073</c:v>
                </c:pt>
                <c:pt idx="26">
                  <c:v>44080</c:v>
                </c:pt>
                <c:pt idx="27">
                  <c:v>44087</c:v>
                </c:pt>
                <c:pt idx="28">
                  <c:v>44094</c:v>
                </c:pt>
                <c:pt idx="29">
                  <c:v>44101</c:v>
                </c:pt>
                <c:pt idx="30">
                  <c:v>44108</c:v>
                </c:pt>
                <c:pt idx="31">
                  <c:v>44115</c:v>
                </c:pt>
                <c:pt idx="32">
                  <c:v>44122</c:v>
                </c:pt>
                <c:pt idx="33">
                  <c:v>44129</c:v>
                </c:pt>
                <c:pt idx="34">
                  <c:v>44136</c:v>
                </c:pt>
                <c:pt idx="35">
                  <c:v>44143</c:v>
                </c:pt>
              </c:numCache>
            </c:numRef>
          </c:cat>
          <c:val>
            <c:numRef>
              <c:f>'Cumulative Weekly'!$B$2:$B$37</c:f>
              <c:numCache>
                <c:formatCode>General</c:formatCode>
                <c:ptCount val="36"/>
                <c:pt idx="0">
                  <c:v>0</c:v>
                </c:pt>
                <c:pt idx="1">
                  <c:v>5</c:v>
                </c:pt>
                <c:pt idx="2">
                  <c:v>11</c:v>
                </c:pt>
                <c:pt idx="3">
                  <c:v>24</c:v>
                </c:pt>
                <c:pt idx="4">
                  <c:v>48</c:v>
                </c:pt>
                <c:pt idx="5">
                  <c:v>44</c:v>
                </c:pt>
                <c:pt idx="6">
                  <c:v>36</c:v>
                </c:pt>
                <c:pt idx="7">
                  <c:v>41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19</c:v>
                </c:pt>
                <c:pt idx="12">
                  <c:v>20</c:v>
                </c:pt>
                <c:pt idx="13">
                  <c:v>70</c:v>
                </c:pt>
                <c:pt idx="14">
                  <c:v>103</c:v>
                </c:pt>
                <c:pt idx="15">
                  <c:v>112</c:v>
                </c:pt>
                <c:pt idx="16">
                  <c:v>108</c:v>
                </c:pt>
                <c:pt idx="17">
                  <c:v>139</c:v>
                </c:pt>
                <c:pt idx="18">
                  <c:v>149</c:v>
                </c:pt>
                <c:pt idx="19">
                  <c:v>138</c:v>
                </c:pt>
                <c:pt idx="20">
                  <c:v>137</c:v>
                </c:pt>
                <c:pt idx="21">
                  <c:v>149</c:v>
                </c:pt>
                <c:pt idx="22">
                  <c:v>125</c:v>
                </c:pt>
                <c:pt idx="23">
                  <c:v>150</c:v>
                </c:pt>
                <c:pt idx="24">
                  <c:v>136</c:v>
                </c:pt>
                <c:pt idx="25">
                  <c:v>126</c:v>
                </c:pt>
                <c:pt idx="26">
                  <c:v>123</c:v>
                </c:pt>
                <c:pt idx="27">
                  <c:v>92</c:v>
                </c:pt>
                <c:pt idx="28">
                  <c:v>107</c:v>
                </c:pt>
                <c:pt idx="29">
                  <c:v>147</c:v>
                </c:pt>
                <c:pt idx="30">
                  <c:v>143</c:v>
                </c:pt>
                <c:pt idx="31">
                  <c:v>190</c:v>
                </c:pt>
                <c:pt idx="32">
                  <c:v>188</c:v>
                </c:pt>
                <c:pt idx="33">
                  <c:v>204</c:v>
                </c:pt>
                <c:pt idx="34">
                  <c:v>341</c:v>
                </c:pt>
                <c:pt idx="35">
                  <c:v>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3A-4A57-A83D-A9BCDE08A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5366144"/>
        <c:axId val="655366928"/>
      </c:lineChart>
      <c:dateAx>
        <c:axId val="655366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Week Ending Date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366928"/>
        <c:crosses val="autoZero"/>
        <c:auto val="1"/>
        <c:lblOffset val="100"/>
        <c:baseTimeUnit val="days"/>
      </c:dateAx>
      <c:valAx>
        <c:axId val="65536692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Case Count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65536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5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4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1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4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1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3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2D29-C65E-4EE3-82C6-0BA5AE7B458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8F5-2AF3-4DB7-80B0-9DF726F04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4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599546"/>
              </p:ext>
            </p:extLst>
          </p:nvPr>
        </p:nvGraphicFramePr>
        <p:xfrm>
          <a:off x="924613" y="360218"/>
          <a:ext cx="9946587" cy="592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59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6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Clackamas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Dinwiddie-Webb, Kimberly</dc:creator>
  <cp:lastModifiedBy>Dinwiddie-Webb, Kimberly</cp:lastModifiedBy>
  <cp:revision>2</cp:revision>
  <dcterms:created xsi:type="dcterms:W3CDTF">2020-11-10T00:06:37Z</dcterms:created>
  <dcterms:modified xsi:type="dcterms:W3CDTF">2020-11-10T00:17:31Z</dcterms:modified>
</cp:coreProperties>
</file>